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–Christian Bauer</a:t>
            </a:r>
          </a:p>
        </p:txBody>
      </p:sp>
      <p:sp>
        <p:nvSpPr>
          <p:cNvPr id="94" name="„Zitat hier eingeben.“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„Zitat hier eingeben.“ </a:t>
            </a:r>
          </a:p>
        </p:txBody>
      </p:sp>
      <p:sp>
        <p:nvSpPr>
          <p:cNvPr id="9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22" name="Textebene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Textebene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7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7" name="Textebene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d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d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D2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Verantwortlicher:…"/>
          <p:cNvSpPr txBox="1"/>
          <p:nvPr/>
        </p:nvSpPr>
        <p:spPr>
          <a:xfrm>
            <a:off x="602226" y="6348015"/>
            <a:ext cx="3126992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1900"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Verantwortlicher:</a:t>
            </a:r>
          </a:p>
          <a:p>
            <a:pPr algn="l">
              <a:defRPr b="0" sz="1700"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Maxi Mustermann GmbH</a:t>
            </a:r>
          </a:p>
          <a:p>
            <a:pPr algn="l">
              <a:defRPr b="0" sz="1700"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Musterstr. 123</a:t>
            </a:r>
          </a:p>
          <a:p>
            <a:pPr algn="l">
              <a:defRPr b="0" sz="1700"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12345 Musterstadt</a:t>
            </a:r>
          </a:p>
          <a:p>
            <a:pPr algn="l">
              <a:defRPr b="0" sz="1700"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info@mustermann.de</a:t>
            </a:r>
          </a:p>
        </p:txBody>
      </p:sp>
      <p:sp>
        <p:nvSpPr>
          <p:cNvPr id="120" name="Zweck:…"/>
          <p:cNvSpPr txBox="1"/>
          <p:nvPr/>
        </p:nvSpPr>
        <p:spPr>
          <a:xfrm>
            <a:off x="4340530" y="6344216"/>
            <a:ext cx="7337354" cy="236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1900"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Zweck:</a:t>
            </a:r>
          </a:p>
          <a:p>
            <a:pPr algn="l">
              <a:defRPr b="0" sz="1700"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Die Videoüberwachung erfolgt zur Wahrnehmung des Hausrechts, zur Verhinderung von Straftaten sowie zur Geltendmachung, Ausübung oder Verteidigung von Rechtsansprüchen. Rechtsgrundlage der Videoüberwachung ist Art. 6 Abs. 1 lit. f) DSGVO, wobei unsere Interessen sich aus den vorgenannten Zwecken ergeben. Soweit besondere Kategorien personenbezogener Daten verarbeitet werden, erfolgt dies auf Grundlage von Art. 9 Abs. 2 lit. f) i.V.m. Art. 6 Abs. 1 lit. f) DSGVO.</a:t>
            </a:r>
          </a:p>
        </p:txBody>
      </p:sp>
      <p:sp>
        <p:nvSpPr>
          <p:cNvPr id="121" name="Weitere Hinweise:…"/>
          <p:cNvSpPr txBox="1"/>
          <p:nvPr/>
        </p:nvSpPr>
        <p:spPr>
          <a:xfrm>
            <a:off x="623338" y="8498661"/>
            <a:ext cx="11344588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1700"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Weitere Hinweise:</a:t>
            </a:r>
          </a:p>
          <a:p>
            <a:pPr algn="l">
              <a:defRPr b="0" sz="1500"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Weitere Hinweise zum Datenschutz (insbesondere Ihren Rechten), zur Speicherdauer sowie Kontaktdaten unseres Datenschutzbeauftragten finden Sie im Internet unter: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www.mustermann.de/video </a:t>
            </a:r>
            <a:r>
              <a:t>Alternativ können Sie die Informationen auch jederzeit bei uns anfordern.</a:t>
            </a:r>
          </a:p>
        </p:txBody>
      </p:sp>
      <p:sp>
        <p:nvSpPr>
          <p:cNvPr id="122" name="VIDEOÜBERWACHUNG!"/>
          <p:cNvSpPr txBox="1"/>
          <p:nvPr/>
        </p:nvSpPr>
        <p:spPr>
          <a:xfrm>
            <a:off x="970432" y="431364"/>
            <a:ext cx="11063936" cy="144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defRPr b="0" sz="840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pPr/>
            <a:r>
              <a:t>VIDEOÜBERWACHUNG!</a:t>
            </a:r>
          </a:p>
        </p:txBody>
      </p:sp>
      <p:pic>
        <p:nvPicPr>
          <p:cNvPr id="12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4713" y="1237544"/>
            <a:ext cx="7561838" cy="5475814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Rechteck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ln w="292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